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70" r:id="rId7"/>
    <p:sldId id="271" r:id="rId8"/>
    <p:sldId id="272" r:id="rId9"/>
    <p:sldId id="265" r:id="rId10"/>
    <p:sldId id="269" r:id="rId11"/>
    <p:sldId id="273" r:id="rId12"/>
    <p:sldId id="274" r:id="rId13"/>
    <p:sldId id="278" r:id="rId14"/>
    <p:sldId id="275" r:id="rId15"/>
    <p:sldId id="276" r:id="rId16"/>
    <p:sldId id="277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71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286676" cy="1470025"/>
          </a:xfrm>
        </p:spPr>
        <p:txBody>
          <a:bodyPr/>
          <a:lstStyle/>
          <a:p>
            <a:r>
              <a:rPr lang="ru-RU" sz="4000" b="1" i="1" dirty="0" smtClean="0"/>
              <a:t>Тема: «</a:t>
            </a:r>
            <a:r>
              <a:rPr lang="ru-RU" sz="4000" b="1" dirty="0" smtClean="0"/>
              <a:t>Сюжетно-ролевая игра как средство формирования связной речи и социального развития дошкольников</a:t>
            </a:r>
            <a:r>
              <a:rPr lang="ru-RU" sz="4000" b="1" i="1" dirty="0" smtClean="0"/>
              <a:t>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58114" cy="1571636"/>
          </a:xfrm>
        </p:spPr>
        <p:txBody>
          <a:bodyPr rtlCol="0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Моисеенко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Мария Вадимовна,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группы младшего возраста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МКДОУ №7 «Радуга»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Барабинского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Новосибирской области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3" name="Рисунок 2" descr="DSCN8614.JPG"/>
          <p:cNvPicPr>
            <a:picLocks noChangeAspect="1"/>
          </p:cNvPicPr>
          <p:nvPr/>
        </p:nvPicPr>
        <p:blipFill>
          <a:blip r:embed="rId3" cstate="print"/>
          <a:srcRect l="19048" t="14286" r="7936" b="7142"/>
          <a:stretch>
            <a:fillRect/>
          </a:stretch>
        </p:blipFill>
        <p:spPr>
          <a:xfrm>
            <a:off x="357158" y="285728"/>
            <a:ext cx="1714512" cy="245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8616.JPG"/>
          <p:cNvPicPr>
            <a:picLocks noChangeAspect="1"/>
          </p:cNvPicPr>
          <p:nvPr/>
        </p:nvPicPr>
        <p:blipFill>
          <a:blip r:embed="rId4" cstate="print"/>
          <a:srcRect l="23965" r="12854"/>
          <a:stretch>
            <a:fillRect/>
          </a:stretch>
        </p:blipFill>
        <p:spPr>
          <a:xfrm>
            <a:off x="2285984" y="285728"/>
            <a:ext cx="2071702" cy="245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8620.JPG"/>
          <p:cNvPicPr>
            <a:picLocks noChangeAspect="1"/>
          </p:cNvPicPr>
          <p:nvPr/>
        </p:nvPicPr>
        <p:blipFill>
          <a:blip r:embed="rId5" cstate="print"/>
          <a:srcRect l="7177" r="21053"/>
          <a:stretch>
            <a:fillRect/>
          </a:stretch>
        </p:blipFill>
        <p:spPr>
          <a:xfrm>
            <a:off x="4572000" y="285728"/>
            <a:ext cx="2357454" cy="246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8622.JPG"/>
          <p:cNvPicPr>
            <a:picLocks noChangeAspect="1"/>
          </p:cNvPicPr>
          <p:nvPr/>
        </p:nvPicPr>
        <p:blipFill>
          <a:blip r:embed="rId6" cstate="print"/>
          <a:srcRect l="17621" r="25112"/>
          <a:stretch>
            <a:fillRect/>
          </a:stretch>
        </p:blipFill>
        <p:spPr>
          <a:xfrm>
            <a:off x="7143768" y="285728"/>
            <a:ext cx="185461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8625.JPG"/>
          <p:cNvPicPr>
            <a:picLocks noChangeAspect="1"/>
          </p:cNvPicPr>
          <p:nvPr/>
        </p:nvPicPr>
        <p:blipFill>
          <a:blip r:embed="rId7" cstate="print"/>
          <a:srcRect l="18724"/>
          <a:stretch>
            <a:fillRect/>
          </a:stretch>
        </p:blipFill>
        <p:spPr>
          <a:xfrm>
            <a:off x="1071538" y="4000504"/>
            <a:ext cx="2790931" cy="257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8629.JPG"/>
          <p:cNvPicPr>
            <a:picLocks noChangeAspect="1"/>
          </p:cNvPicPr>
          <p:nvPr/>
        </p:nvPicPr>
        <p:blipFill>
          <a:blip r:embed="rId8" cstate="print"/>
          <a:srcRect t="8797" r="7349"/>
          <a:stretch>
            <a:fillRect/>
          </a:stretch>
        </p:blipFill>
        <p:spPr>
          <a:xfrm>
            <a:off x="4143372" y="4000504"/>
            <a:ext cx="1959439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N8632.JPG"/>
          <p:cNvPicPr>
            <a:picLocks noChangeAspect="1"/>
          </p:cNvPicPr>
          <p:nvPr/>
        </p:nvPicPr>
        <p:blipFill>
          <a:blip r:embed="rId9" cstate="print"/>
          <a:srcRect l="24528" r="18868"/>
          <a:stretch>
            <a:fillRect/>
          </a:stretch>
        </p:blipFill>
        <p:spPr>
          <a:xfrm>
            <a:off x="6357950" y="4000504"/>
            <a:ext cx="1928826" cy="255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86050" y="307181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«Теремок»</a:t>
            </a:r>
            <a:endParaRPr lang="ru-RU" sz="28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928794" y="142873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86248" y="142873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858016" y="150017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786182" y="514351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72198" y="514351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3" name="Рисунок 2" descr="DSCN8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8537">
            <a:off x="342910" y="342918"/>
            <a:ext cx="3314656" cy="24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928934"/>
            <a:ext cx="3314656" cy="186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8194">
            <a:off x="3647962" y="990706"/>
            <a:ext cx="3314656" cy="24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500438"/>
            <a:ext cx="3152739" cy="236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 (11).jpg"/>
          <p:cNvPicPr>
            <a:picLocks noChangeAspect="1"/>
          </p:cNvPicPr>
          <p:nvPr/>
        </p:nvPicPr>
        <p:blipFill>
          <a:blip r:embed="rId7" cstate="print"/>
          <a:srcRect t="10411" b="20171"/>
          <a:stretch>
            <a:fillRect/>
          </a:stretch>
        </p:blipFill>
        <p:spPr>
          <a:xfrm rot="21235961">
            <a:off x="577950" y="4734028"/>
            <a:ext cx="3152739" cy="164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822_1115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t="6928" b="5858"/>
          <a:stretch>
            <a:fillRect/>
          </a:stretch>
        </p:blipFill>
        <p:spPr>
          <a:xfrm rot="21016674">
            <a:off x="1112562" y="1753484"/>
            <a:ext cx="2810381" cy="4357423"/>
          </a:xfrm>
        </p:spPr>
      </p:pic>
      <p:pic>
        <p:nvPicPr>
          <p:cNvPr id="5" name="Рисунок 4" descr="20160822_111707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6082" b="23307"/>
          <a:stretch>
            <a:fillRect/>
          </a:stretch>
        </p:blipFill>
        <p:spPr>
          <a:xfrm rot="597330">
            <a:off x="4785295" y="1914600"/>
            <a:ext cx="3527058" cy="44275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6000768"/>
            <a:ext cx="3232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Игра «Магазин»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Цель</a:t>
            </a:r>
            <a:r>
              <a:rPr lang="ru-RU" dirty="0" smtClean="0"/>
              <a:t>: повышение уровня социального развития дошкольников, формирование умения действовать в конкретной сюжетно-ролевой игре, развитие фантазии, находчивости, коммуникабельности,  умения вести себя в обществе, расширение словарного запаса.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Мастеркласс</a:t>
            </a:r>
            <a:r>
              <a:rPr lang="ru-RU" dirty="0" smtClean="0"/>
              <a:t> «Играем вместе»</a:t>
            </a:r>
            <a:endParaRPr lang="ru-RU" dirty="0"/>
          </a:p>
        </p:txBody>
      </p:sp>
      <p:pic>
        <p:nvPicPr>
          <p:cNvPr id="5" name="Содержимое 4" descr="20160328_172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572700"/>
            <a:ext cx="8095044" cy="45534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328_17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5843">
            <a:off x="494473" y="799479"/>
            <a:ext cx="5532170" cy="3111846"/>
          </a:xfrm>
          <a:prstGeom prst="rect">
            <a:avLst/>
          </a:prstGeom>
        </p:spPr>
      </p:pic>
      <p:pic>
        <p:nvPicPr>
          <p:cNvPr id="5" name="Рисунок 4" descr="20160328_170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500438"/>
            <a:ext cx="5207037" cy="29289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0328_172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804615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4857784" cy="1071570"/>
          </a:xfrm>
        </p:spPr>
        <p:txBody>
          <a:bodyPr/>
          <a:lstStyle/>
          <a:p>
            <a:r>
              <a:rPr lang="ru-RU" sz="1400" b="1" dirty="0" smtClean="0"/>
              <a:t>МУНИЦИПАЛЬНОЕ КАЗЕННОЕ ДОШКОЛЬНОЕ ОБРАЗОВАТЕЛЬНОЕ УЧРЕЖДЕНИЕ БАРАБИНСКОГО РАЙОНА НОВОСИБИРСКОЙ ОБЛАСТИ "ДЕТСКИЙ САД КОМБИНИРОВАННОГО ВИДА № 7 "РАДУГА"</a:t>
            </a:r>
            <a:endParaRPr lang="ru-RU" sz="1400" dirty="0" smtClean="0"/>
          </a:p>
        </p:txBody>
      </p:sp>
      <p:pic>
        <p:nvPicPr>
          <p:cNvPr id="4" name="Содержимое 3" descr="W0hBiBgHzV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500306"/>
            <a:ext cx="5286412" cy="39648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image (15).jpg"/>
          <p:cNvPicPr>
            <a:picLocks noChangeAspect="1"/>
          </p:cNvPicPr>
          <p:nvPr/>
        </p:nvPicPr>
        <p:blipFill>
          <a:blip r:embed="rId3" cstate="print"/>
          <a:srcRect l="7460" t="3226" r="16329"/>
          <a:stretch>
            <a:fillRect/>
          </a:stretch>
        </p:blipFill>
        <p:spPr>
          <a:xfrm rot="731312">
            <a:off x="5500694" y="4286256"/>
            <a:ext cx="3000396" cy="214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17).jpg"/>
          <p:cNvPicPr>
            <a:picLocks noChangeAspect="1"/>
          </p:cNvPicPr>
          <p:nvPr/>
        </p:nvPicPr>
        <p:blipFill>
          <a:blip r:embed="rId4"/>
          <a:srcRect l="7374" r="21781" b="15419"/>
          <a:stretch>
            <a:fillRect/>
          </a:stretch>
        </p:blipFill>
        <p:spPr>
          <a:xfrm rot="246862">
            <a:off x="5499436" y="1896464"/>
            <a:ext cx="3078791" cy="206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158163" cy="34829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2800" dirty="0" smtClean="0"/>
              <a:t>Актуальность данного вопроса заключается в том, что в современном обществе дети с раннего возраста проводят много времени возле телевизора, компьютера. В следствие чего испытывают дефицит живого общения в семье. В связи с этим детский сад ставит перед собой задачу развивать и активизировать речь детей раннего возраста посредством игры.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596" y="35716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– самая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800" dirty="0" smtClean="0">
                <a:latin typeface="+mn-lt"/>
              </a:rPr>
              <a:t>е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стественная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ребенка.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DSCN8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8608">
            <a:off x="613169" y="3141101"/>
            <a:ext cx="4053858" cy="304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age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2016">
            <a:off x="3404614" y="623349"/>
            <a:ext cx="3629189" cy="272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 (3).jpg"/>
          <p:cNvPicPr>
            <a:picLocks noChangeAspect="1"/>
          </p:cNvPicPr>
          <p:nvPr/>
        </p:nvPicPr>
        <p:blipFill>
          <a:blip r:embed="rId5"/>
          <a:srcRect t="15625"/>
          <a:stretch>
            <a:fillRect/>
          </a:stretch>
        </p:blipFill>
        <p:spPr>
          <a:xfrm rot="549138">
            <a:off x="5516445" y="3428695"/>
            <a:ext cx="2037258" cy="305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11" name="Рисунок 10" descr="image (10).jpg"/>
          <p:cNvPicPr>
            <a:picLocks noChangeAspect="1"/>
          </p:cNvPicPr>
          <p:nvPr/>
        </p:nvPicPr>
        <p:blipFill>
          <a:blip r:embed="rId3"/>
          <a:srcRect l="23437" t="5208" r="25000" b="3125"/>
          <a:stretch>
            <a:fillRect/>
          </a:stretch>
        </p:blipFill>
        <p:spPr>
          <a:xfrm>
            <a:off x="2786050" y="285728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age (13).jpg"/>
          <p:cNvPicPr>
            <a:picLocks noChangeAspect="1"/>
          </p:cNvPicPr>
          <p:nvPr/>
        </p:nvPicPr>
        <p:blipFill>
          <a:blip r:embed="rId4"/>
          <a:srcRect r="8719"/>
          <a:stretch>
            <a:fillRect/>
          </a:stretch>
        </p:blipFill>
        <p:spPr>
          <a:xfrm rot="431993">
            <a:off x="5113213" y="905349"/>
            <a:ext cx="2100898" cy="306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age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00087">
            <a:off x="712765" y="812588"/>
            <a:ext cx="20895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age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4132">
            <a:off x="4273020" y="3991851"/>
            <a:ext cx="3970403" cy="223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3786190"/>
            <a:ext cx="4214809" cy="237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4000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Свободная сюжетная игра – самая привлекательная для детей деятельность.</a:t>
            </a:r>
          </a:p>
          <a:p>
            <a:endParaRPr lang="ru-RU" dirty="0"/>
          </a:p>
        </p:txBody>
      </p:sp>
      <p:pic>
        <p:nvPicPr>
          <p:cNvPr id="9" name="Рисунок 8" descr="imag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5132">
            <a:off x="4869839" y="3304187"/>
            <a:ext cx="2176260" cy="290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492844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age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8587">
            <a:off x="515368" y="3460727"/>
            <a:ext cx="3778545" cy="212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20967595">
            <a:off x="2586898" y="5270800"/>
            <a:ext cx="220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«Шофёры»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28574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«Стираем кукле платье»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567879">
            <a:off x="5083955" y="626798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Ирга «Доктор»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3" name="Рисунок 2" descr="DSCN8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66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8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357562"/>
            <a:ext cx="3724243" cy="279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2255">
            <a:off x="644788" y="627290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214686"/>
            <a:ext cx="2250279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929330"/>
            <a:ext cx="439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«Больница»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3" name="Рисунок 2" descr="DSCN8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571480"/>
            <a:ext cx="2661066" cy="354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8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5063">
            <a:off x="593992" y="1133819"/>
            <a:ext cx="3543449" cy="265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893347"/>
            <a:ext cx="3495614" cy="262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«Семья»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3" name="Рисунок 2" descr="DSCN8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1172">
            <a:off x="357158" y="500042"/>
            <a:ext cx="3647990" cy="273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8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0352">
            <a:off x="4489055" y="3099129"/>
            <a:ext cx="2330669" cy="310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714752"/>
            <a:ext cx="3647990" cy="273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28604"/>
            <a:ext cx="3647990" cy="273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307181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«Поварята»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59" y="285728"/>
            <a:ext cx="6429419" cy="6383360"/>
          </a:xfrm>
        </p:spPr>
        <p:txBody>
          <a:bodyPr/>
          <a:lstStyle/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11" name="Рисунок 10" descr="DSCN8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N8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876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DSCN8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66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DSCN86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57166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357554" y="314324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«Репка»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129</TotalTime>
  <Words>203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Тема: «Сюжетно-ролевая игра как средство формирования связной речи и социального развития дошкольников».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Мастеркласс «Играем вместе»</vt:lpstr>
      <vt:lpstr>Слайд 15</vt:lpstr>
      <vt:lpstr>Слайд 16</vt:lpstr>
      <vt:lpstr>МУНИЦИПАЛЬНОЕ КАЗЕННОЕ ДОШКОЛЬНОЕ ОБРАЗОВАТЕЛЬНОЕ УЧРЕЖДЕНИЕ БАРАБИНСКОГО РАЙОНА НОВОСИБИРСКОЙ ОБЛАСТИ "ДЕТСКИЙ САД КОМБИНИРОВАННОГО ВИДА № 7 "РАДУГА"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Лёха</dc:creator>
  <cp:lastModifiedBy>Лёха</cp:lastModifiedBy>
  <cp:revision>16</cp:revision>
  <dcterms:created xsi:type="dcterms:W3CDTF">2015-12-02T16:57:48Z</dcterms:created>
  <dcterms:modified xsi:type="dcterms:W3CDTF">2016-08-24T17:02:59Z</dcterms:modified>
</cp:coreProperties>
</file>